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24384000" cy="13716000"/>
  <p:notesSz cx="6858000" cy="9144000"/>
  <p:embeddedFontLst>
    <p:embeddedFont>
      <p:font typeface="Pretendard Bold" panose="020B0600000101010101" charset="-127"/>
      <p:bold r:id="rId15"/>
    </p:embeddedFont>
    <p:embeddedFont>
      <p:font typeface="Pretendard SemiBold" panose="020B0600000101010101" charset="-127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2FC"/>
    <a:srgbClr val="C5C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56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69.png"/><Relationship Id="rId18" Type="http://schemas.openxmlformats.org/officeDocument/2006/relationships/image" Target="../media/image246.png"/><Relationship Id="rId26" Type="http://schemas.openxmlformats.org/officeDocument/2006/relationships/image" Target="../media/image279.png"/><Relationship Id="rId3" Type="http://schemas.openxmlformats.org/officeDocument/2006/relationships/image" Target="../media/image261.png"/><Relationship Id="rId21" Type="http://schemas.openxmlformats.org/officeDocument/2006/relationships/image" Target="../media/image276.png"/><Relationship Id="rId7" Type="http://schemas.openxmlformats.org/officeDocument/2006/relationships/image" Target="../media/image264.png"/><Relationship Id="rId12" Type="http://schemas.openxmlformats.org/officeDocument/2006/relationships/image" Target="../media/image239.png"/><Relationship Id="rId17" Type="http://schemas.openxmlformats.org/officeDocument/2006/relationships/image" Target="../media/image273.png"/><Relationship Id="rId25" Type="http://schemas.openxmlformats.org/officeDocument/2006/relationships/image" Target="../media/image278.png"/><Relationship Id="rId2" Type="http://schemas.openxmlformats.org/officeDocument/2006/relationships/image" Target="../media/image260.png"/><Relationship Id="rId16" Type="http://schemas.openxmlformats.org/officeDocument/2006/relationships/image" Target="../media/image272.png"/><Relationship Id="rId20" Type="http://schemas.openxmlformats.org/officeDocument/2006/relationships/image" Target="../media/image275.png"/><Relationship Id="rId29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24" Type="http://schemas.openxmlformats.org/officeDocument/2006/relationships/image" Target="../media/image253.png"/><Relationship Id="rId5" Type="http://schemas.openxmlformats.org/officeDocument/2006/relationships/image" Target="../media/image69.png"/><Relationship Id="rId15" Type="http://schemas.openxmlformats.org/officeDocument/2006/relationships/image" Target="../media/image271.png"/><Relationship Id="rId23" Type="http://schemas.openxmlformats.org/officeDocument/2006/relationships/image" Target="../media/image277.png"/><Relationship Id="rId28" Type="http://schemas.openxmlformats.org/officeDocument/2006/relationships/image" Target="../media/image281.png"/><Relationship Id="rId10" Type="http://schemas.openxmlformats.org/officeDocument/2006/relationships/image" Target="../media/image267.png"/><Relationship Id="rId19" Type="http://schemas.openxmlformats.org/officeDocument/2006/relationships/image" Target="../media/image274.png"/><Relationship Id="rId31" Type="http://schemas.openxmlformats.org/officeDocument/2006/relationships/image" Target="../media/image231.png"/><Relationship Id="rId4" Type="http://schemas.openxmlformats.org/officeDocument/2006/relationships/image" Target="../media/image262.png"/><Relationship Id="rId9" Type="http://schemas.openxmlformats.org/officeDocument/2006/relationships/image" Target="../media/image266.png"/><Relationship Id="rId14" Type="http://schemas.openxmlformats.org/officeDocument/2006/relationships/image" Target="../media/image270.png"/><Relationship Id="rId22" Type="http://schemas.openxmlformats.org/officeDocument/2006/relationships/image" Target="../media/image243.png"/><Relationship Id="rId27" Type="http://schemas.openxmlformats.org/officeDocument/2006/relationships/image" Target="../media/image280.png"/><Relationship Id="rId30" Type="http://schemas.openxmlformats.org/officeDocument/2006/relationships/image" Target="../media/image28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46.png"/><Relationship Id="rId18" Type="http://schemas.openxmlformats.org/officeDocument/2006/relationships/image" Target="../media/image297.png"/><Relationship Id="rId26" Type="http://schemas.openxmlformats.org/officeDocument/2006/relationships/image" Target="../media/image301.png"/><Relationship Id="rId3" Type="http://schemas.openxmlformats.org/officeDocument/2006/relationships/image" Target="../media/image284.png"/><Relationship Id="rId21" Type="http://schemas.openxmlformats.org/officeDocument/2006/relationships/image" Target="../media/image243.png"/><Relationship Id="rId34" Type="http://schemas.openxmlformats.org/officeDocument/2006/relationships/image" Target="../media/image308.png"/><Relationship Id="rId7" Type="http://schemas.openxmlformats.org/officeDocument/2006/relationships/image" Target="../media/image288.png"/><Relationship Id="rId12" Type="http://schemas.openxmlformats.org/officeDocument/2006/relationships/image" Target="../media/image253.png"/><Relationship Id="rId17" Type="http://schemas.openxmlformats.org/officeDocument/2006/relationships/image" Target="../media/image296.png"/><Relationship Id="rId25" Type="http://schemas.openxmlformats.org/officeDocument/2006/relationships/image" Target="../media/image300.png"/><Relationship Id="rId33" Type="http://schemas.openxmlformats.org/officeDocument/2006/relationships/image" Target="../media/image307.png"/><Relationship Id="rId2" Type="http://schemas.openxmlformats.org/officeDocument/2006/relationships/image" Target="../media/image90.png"/><Relationship Id="rId16" Type="http://schemas.openxmlformats.org/officeDocument/2006/relationships/image" Target="../media/image295.png"/><Relationship Id="rId20" Type="http://schemas.openxmlformats.org/officeDocument/2006/relationships/image" Target="../media/image280.png"/><Relationship Id="rId29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24" Type="http://schemas.openxmlformats.org/officeDocument/2006/relationships/image" Target="../media/image299.png"/><Relationship Id="rId32" Type="http://schemas.openxmlformats.org/officeDocument/2006/relationships/image" Target="../media/image306.png"/><Relationship Id="rId37" Type="http://schemas.openxmlformats.org/officeDocument/2006/relationships/image" Target="../media/image231.png"/><Relationship Id="rId5" Type="http://schemas.openxmlformats.org/officeDocument/2006/relationships/image" Target="../media/image286.png"/><Relationship Id="rId15" Type="http://schemas.openxmlformats.org/officeDocument/2006/relationships/image" Target="../media/image294.png"/><Relationship Id="rId23" Type="http://schemas.openxmlformats.org/officeDocument/2006/relationships/image" Target="../media/image239.png"/><Relationship Id="rId28" Type="http://schemas.openxmlformats.org/officeDocument/2006/relationships/image" Target="../media/image303.png"/><Relationship Id="rId36" Type="http://schemas.openxmlformats.org/officeDocument/2006/relationships/image" Target="../media/image310.png"/><Relationship Id="rId10" Type="http://schemas.openxmlformats.org/officeDocument/2006/relationships/image" Target="../media/image291.png"/><Relationship Id="rId19" Type="http://schemas.openxmlformats.org/officeDocument/2006/relationships/image" Target="../media/image279.png"/><Relationship Id="rId31" Type="http://schemas.openxmlformats.org/officeDocument/2006/relationships/image" Target="../media/image305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Relationship Id="rId14" Type="http://schemas.openxmlformats.org/officeDocument/2006/relationships/image" Target="../media/image293.png"/><Relationship Id="rId22" Type="http://schemas.openxmlformats.org/officeDocument/2006/relationships/image" Target="../media/image298.png"/><Relationship Id="rId27" Type="http://schemas.openxmlformats.org/officeDocument/2006/relationships/image" Target="../media/image302.png"/><Relationship Id="rId30" Type="http://schemas.openxmlformats.org/officeDocument/2006/relationships/image" Target="../media/image304.png"/><Relationship Id="rId35" Type="http://schemas.openxmlformats.org/officeDocument/2006/relationships/image" Target="../media/image30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20.png"/><Relationship Id="rId18" Type="http://schemas.openxmlformats.org/officeDocument/2006/relationships/image" Target="../media/image325.png"/><Relationship Id="rId26" Type="http://schemas.openxmlformats.org/officeDocument/2006/relationships/image" Target="../media/image333.png"/><Relationship Id="rId3" Type="http://schemas.openxmlformats.org/officeDocument/2006/relationships/image" Target="../media/image90.png"/><Relationship Id="rId21" Type="http://schemas.openxmlformats.org/officeDocument/2006/relationships/image" Target="../media/image328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17" Type="http://schemas.openxmlformats.org/officeDocument/2006/relationships/image" Target="../media/image324.png"/><Relationship Id="rId25" Type="http://schemas.openxmlformats.org/officeDocument/2006/relationships/image" Target="../media/image332.png"/><Relationship Id="rId2" Type="http://schemas.openxmlformats.org/officeDocument/2006/relationships/image" Target="../media/image311.png"/><Relationship Id="rId16" Type="http://schemas.openxmlformats.org/officeDocument/2006/relationships/image" Target="../media/image323.png"/><Relationship Id="rId20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24" Type="http://schemas.openxmlformats.org/officeDocument/2006/relationships/image" Target="../media/image331.png"/><Relationship Id="rId5" Type="http://schemas.openxmlformats.org/officeDocument/2006/relationships/image" Target="../media/image132.png"/><Relationship Id="rId15" Type="http://schemas.openxmlformats.org/officeDocument/2006/relationships/image" Target="../media/image322.png"/><Relationship Id="rId23" Type="http://schemas.openxmlformats.org/officeDocument/2006/relationships/image" Target="../media/image330.png"/><Relationship Id="rId10" Type="http://schemas.openxmlformats.org/officeDocument/2006/relationships/image" Target="../media/image317.png"/><Relationship Id="rId19" Type="http://schemas.openxmlformats.org/officeDocument/2006/relationships/image" Target="../media/image326.png"/><Relationship Id="rId4" Type="http://schemas.openxmlformats.org/officeDocument/2006/relationships/image" Target="../media/image312.png"/><Relationship Id="rId9" Type="http://schemas.openxmlformats.org/officeDocument/2006/relationships/image" Target="../media/image316.png"/><Relationship Id="rId14" Type="http://schemas.openxmlformats.org/officeDocument/2006/relationships/image" Target="../media/image321.png"/><Relationship Id="rId22" Type="http://schemas.openxmlformats.org/officeDocument/2006/relationships/image" Target="../media/image329.png"/><Relationship Id="rId27" Type="http://schemas.openxmlformats.org/officeDocument/2006/relationships/image" Target="../media/image3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7" Type="http://schemas.openxmlformats.org/officeDocument/2006/relationships/image" Target="../media/image338.gif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5" Type="http://schemas.openxmlformats.org/officeDocument/2006/relationships/image" Target="../media/image70.png"/><Relationship Id="rId4" Type="http://schemas.openxmlformats.org/officeDocument/2006/relationships/image" Target="../media/image13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8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42" Type="http://schemas.openxmlformats.org/officeDocument/2006/relationships/image" Target="../media/image51.png"/><Relationship Id="rId47" Type="http://schemas.openxmlformats.org/officeDocument/2006/relationships/image" Target="../media/image56.png"/><Relationship Id="rId50" Type="http://schemas.openxmlformats.org/officeDocument/2006/relationships/image" Target="../media/image59.png"/><Relationship Id="rId55" Type="http://schemas.openxmlformats.org/officeDocument/2006/relationships/image" Target="../media/image6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Relationship Id="rId46" Type="http://schemas.openxmlformats.org/officeDocument/2006/relationships/image" Target="../media/image55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41" Type="http://schemas.openxmlformats.org/officeDocument/2006/relationships/image" Target="../media/image50.png"/><Relationship Id="rId54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40" Type="http://schemas.openxmlformats.org/officeDocument/2006/relationships/image" Target="../media/image49.png"/><Relationship Id="rId45" Type="http://schemas.openxmlformats.org/officeDocument/2006/relationships/image" Target="../media/image54.png"/><Relationship Id="rId53" Type="http://schemas.openxmlformats.org/officeDocument/2006/relationships/image" Target="../media/image62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49" Type="http://schemas.openxmlformats.org/officeDocument/2006/relationships/image" Target="../media/image58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4" Type="http://schemas.openxmlformats.org/officeDocument/2006/relationships/image" Target="../media/image53.png"/><Relationship Id="rId52" Type="http://schemas.openxmlformats.org/officeDocument/2006/relationships/image" Target="../media/image6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43" Type="http://schemas.openxmlformats.org/officeDocument/2006/relationships/image" Target="../media/image52.png"/><Relationship Id="rId48" Type="http://schemas.openxmlformats.org/officeDocument/2006/relationships/image" Target="../media/image57.png"/><Relationship Id="rId56" Type="http://schemas.openxmlformats.org/officeDocument/2006/relationships/image" Target="../media/image65.png"/><Relationship Id="rId8" Type="http://schemas.openxmlformats.org/officeDocument/2006/relationships/image" Target="../media/image17.png"/><Relationship Id="rId51" Type="http://schemas.openxmlformats.org/officeDocument/2006/relationships/image" Target="../media/image60.png"/><Relationship Id="rId3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26" Type="http://schemas.openxmlformats.org/officeDocument/2006/relationships/image" Target="../media/image111.png"/><Relationship Id="rId39" Type="http://schemas.openxmlformats.org/officeDocument/2006/relationships/image" Target="../media/image124.png"/><Relationship Id="rId3" Type="http://schemas.openxmlformats.org/officeDocument/2006/relationships/image" Target="../media/image90.png"/><Relationship Id="rId21" Type="http://schemas.openxmlformats.org/officeDocument/2006/relationships/image" Target="../media/image106.png"/><Relationship Id="rId34" Type="http://schemas.openxmlformats.org/officeDocument/2006/relationships/image" Target="../media/image119.png"/><Relationship Id="rId42" Type="http://schemas.openxmlformats.org/officeDocument/2006/relationships/image" Target="../media/image127.png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33" Type="http://schemas.openxmlformats.org/officeDocument/2006/relationships/image" Target="../media/image118.png"/><Relationship Id="rId38" Type="http://schemas.openxmlformats.org/officeDocument/2006/relationships/image" Target="../media/image123.png"/><Relationship Id="rId2" Type="http://schemas.openxmlformats.org/officeDocument/2006/relationships/image" Target="../media/image89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29" Type="http://schemas.openxmlformats.org/officeDocument/2006/relationships/image" Target="../media/image114.png"/><Relationship Id="rId41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32" Type="http://schemas.openxmlformats.org/officeDocument/2006/relationships/image" Target="../media/image117.png"/><Relationship Id="rId37" Type="http://schemas.openxmlformats.org/officeDocument/2006/relationships/image" Target="../media/image122.png"/><Relationship Id="rId40" Type="http://schemas.openxmlformats.org/officeDocument/2006/relationships/image" Target="../media/image125.png"/><Relationship Id="rId45" Type="http://schemas.openxmlformats.org/officeDocument/2006/relationships/image" Target="../media/image130.png"/><Relationship Id="rId5" Type="http://schemas.openxmlformats.org/officeDocument/2006/relationships/image" Target="../media/image91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28" Type="http://schemas.openxmlformats.org/officeDocument/2006/relationships/image" Target="../media/image113.png"/><Relationship Id="rId36" Type="http://schemas.openxmlformats.org/officeDocument/2006/relationships/image" Target="../media/image121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31" Type="http://schemas.openxmlformats.org/officeDocument/2006/relationships/image" Target="../media/image116.png"/><Relationship Id="rId44" Type="http://schemas.openxmlformats.org/officeDocument/2006/relationships/image" Target="../media/image129.png"/><Relationship Id="rId4" Type="http://schemas.openxmlformats.org/officeDocument/2006/relationships/image" Target="../media/image68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Relationship Id="rId30" Type="http://schemas.openxmlformats.org/officeDocument/2006/relationships/image" Target="../media/image115.png"/><Relationship Id="rId35" Type="http://schemas.openxmlformats.org/officeDocument/2006/relationships/image" Target="../media/image120.png"/><Relationship Id="rId43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26" Type="http://schemas.openxmlformats.org/officeDocument/2006/relationships/image" Target="../media/image154.png"/><Relationship Id="rId3" Type="http://schemas.openxmlformats.org/officeDocument/2006/relationships/image" Target="../media/image131.png"/><Relationship Id="rId21" Type="http://schemas.openxmlformats.org/officeDocument/2006/relationships/image" Target="../media/image149.png"/><Relationship Id="rId34" Type="http://schemas.openxmlformats.org/officeDocument/2006/relationships/image" Target="../media/image162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5" Type="http://schemas.openxmlformats.org/officeDocument/2006/relationships/image" Target="../media/image153.png"/><Relationship Id="rId33" Type="http://schemas.openxmlformats.org/officeDocument/2006/relationships/image" Target="../media/image161.png"/><Relationship Id="rId2" Type="http://schemas.openxmlformats.org/officeDocument/2006/relationships/image" Target="../media/image90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29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24" Type="http://schemas.openxmlformats.org/officeDocument/2006/relationships/image" Target="../media/image152.png"/><Relationship Id="rId32" Type="http://schemas.openxmlformats.org/officeDocument/2006/relationships/image" Target="../media/image160.png"/><Relationship Id="rId37" Type="http://schemas.openxmlformats.org/officeDocument/2006/relationships/image" Target="../media/image165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23" Type="http://schemas.openxmlformats.org/officeDocument/2006/relationships/image" Target="../media/image151.png"/><Relationship Id="rId28" Type="http://schemas.openxmlformats.org/officeDocument/2006/relationships/image" Target="../media/image156.png"/><Relationship Id="rId36" Type="http://schemas.openxmlformats.org/officeDocument/2006/relationships/image" Target="../media/image164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31" Type="http://schemas.openxmlformats.org/officeDocument/2006/relationships/image" Target="../media/image159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Relationship Id="rId22" Type="http://schemas.openxmlformats.org/officeDocument/2006/relationships/image" Target="../media/image150.png"/><Relationship Id="rId27" Type="http://schemas.openxmlformats.org/officeDocument/2006/relationships/image" Target="../media/image155.png"/><Relationship Id="rId30" Type="http://schemas.openxmlformats.org/officeDocument/2006/relationships/image" Target="../media/image158.png"/><Relationship Id="rId35" Type="http://schemas.openxmlformats.org/officeDocument/2006/relationships/image" Target="../media/image1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176.png"/><Relationship Id="rId3" Type="http://schemas.openxmlformats.org/officeDocument/2006/relationships/image" Target="../media/image131.png"/><Relationship Id="rId7" Type="http://schemas.openxmlformats.org/officeDocument/2006/relationships/image" Target="../media/image145.png"/><Relationship Id="rId12" Type="http://schemas.openxmlformats.org/officeDocument/2006/relationships/image" Target="../media/image171.png"/><Relationship Id="rId17" Type="http://schemas.openxmlformats.org/officeDocument/2006/relationships/image" Target="../media/image175.png"/><Relationship Id="rId2" Type="http://schemas.openxmlformats.org/officeDocument/2006/relationships/image" Target="../media/image67.png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70.png"/><Relationship Id="rId5" Type="http://schemas.openxmlformats.org/officeDocument/2006/relationships/image" Target="../media/image167.png"/><Relationship Id="rId15" Type="http://schemas.openxmlformats.org/officeDocument/2006/relationships/image" Target="../media/image173.png"/><Relationship Id="rId10" Type="http://schemas.openxmlformats.org/officeDocument/2006/relationships/image" Target="../media/image169.png"/><Relationship Id="rId19" Type="http://schemas.openxmlformats.org/officeDocument/2006/relationships/image" Target="../media/image177.png"/><Relationship Id="rId4" Type="http://schemas.openxmlformats.org/officeDocument/2006/relationships/image" Target="../media/image166.png"/><Relationship Id="rId9" Type="http://schemas.openxmlformats.org/officeDocument/2006/relationships/image" Target="../media/image168.png"/><Relationship Id="rId14" Type="http://schemas.openxmlformats.org/officeDocument/2006/relationships/image" Target="../media/image17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3" Type="http://schemas.openxmlformats.org/officeDocument/2006/relationships/image" Target="../media/image67.png"/><Relationship Id="rId21" Type="http://schemas.openxmlformats.org/officeDocument/2006/relationships/image" Target="../media/image194.png"/><Relationship Id="rId7" Type="http://schemas.openxmlformats.org/officeDocument/2006/relationships/image" Target="../media/image181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" Type="http://schemas.openxmlformats.org/officeDocument/2006/relationships/image" Target="../media/image179.png"/><Relationship Id="rId16" Type="http://schemas.openxmlformats.org/officeDocument/2006/relationships/image" Target="../media/image189.png"/><Relationship Id="rId20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184.png"/><Relationship Id="rId5" Type="http://schemas.openxmlformats.org/officeDocument/2006/relationships/image" Target="../media/image180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19" Type="http://schemas.openxmlformats.org/officeDocument/2006/relationships/image" Target="../media/image192.png"/><Relationship Id="rId4" Type="http://schemas.openxmlformats.org/officeDocument/2006/relationships/image" Target="../media/image68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Relationship Id="rId22" Type="http://schemas.openxmlformats.org/officeDocument/2006/relationships/image" Target="../media/image19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18" Type="http://schemas.openxmlformats.org/officeDocument/2006/relationships/image" Target="../media/image211.png"/><Relationship Id="rId26" Type="http://schemas.openxmlformats.org/officeDocument/2006/relationships/image" Target="../media/image219.png"/><Relationship Id="rId3" Type="http://schemas.openxmlformats.org/officeDocument/2006/relationships/image" Target="../media/image197.png"/><Relationship Id="rId21" Type="http://schemas.openxmlformats.org/officeDocument/2006/relationships/image" Target="../media/image214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17" Type="http://schemas.openxmlformats.org/officeDocument/2006/relationships/image" Target="../media/image210.png"/><Relationship Id="rId25" Type="http://schemas.openxmlformats.org/officeDocument/2006/relationships/image" Target="../media/image218.png"/><Relationship Id="rId33" Type="http://schemas.openxmlformats.org/officeDocument/2006/relationships/image" Target="../media/image226.png"/><Relationship Id="rId2" Type="http://schemas.openxmlformats.org/officeDocument/2006/relationships/image" Target="../media/image196.png"/><Relationship Id="rId16" Type="http://schemas.openxmlformats.org/officeDocument/2006/relationships/image" Target="../media/image209.png"/><Relationship Id="rId20" Type="http://schemas.openxmlformats.org/officeDocument/2006/relationships/image" Target="../media/image213.png"/><Relationship Id="rId29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204.png"/><Relationship Id="rId24" Type="http://schemas.openxmlformats.org/officeDocument/2006/relationships/image" Target="../media/image217.png"/><Relationship Id="rId32" Type="http://schemas.openxmlformats.org/officeDocument/2006/relationships/image" Target="../media/image225.png"/><Relationship Id="rId5" Type="http://schemas.openxmlformats.org/officeDocument/2006/relationships/image" Target="../media/image199.png"/><Relationship Id="rId15" Type="http://schemas.openxmlformats.org/officeDocument/2006/relationships/image" Target="../media/image208.png"/><Relationship Id="rId23" Type="http://schemas.openxmlformats.org/officeDocument/2006/relationships/image" Target="../media/image216.png"/><Relationship Id="rId28" Type="http://schemas.openxmlformats.org/officeDocument/2006/relationships/image" Target="../media/image221.png"/><Relationship Id="rId10" Type="http://schemas.openxmlformats.org/officeDocument/2006/relationships/image" Target="../media/image203.png"/><Relationship Id="rId19" Type="http://schemas.openxmlformats.org/officeDocument/2006/relationships/image" Target="../media/image212.png"/><Relationship Id="rId31" Type="http://schemas.openxmlformats.org/officeDocument/2006/relationships/image" Target="../media/image224.png"/><Relationship Id="rId4" Type="http://schemas.openxmlformats.org/officeDocument/2006/relationships/image" Target="../media/image198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Relationship Id="rId22" Type="http://schemas.openxmlformats.org/officeDocument/2006/relationships/image" Target="../media/image215.png"/><Relationship Id="rId27" Type="http://schemas.openxmlformats.org/officeDocument/2006/relationships/image" Target="../media/image220.png"/><Relationship Id="rId30" Type="http://schemas.openxmlformats.org/officeDocument/2006/relationships/image" Target="../media/image2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png"/><Relationship Id="rId18" Type="http://schemas.openxmlformats.org/officeDocument/2006/relationships/image" Target="../media/image242.png"/><Relationship Id="rId26" Type="http://schemas.openxmlformats.org/officeDocument/2006/relationships/image" Target="../media/image250.png"/><Relationship Id="rId3" Type="http://schemas.openxmlformats.org/officeDocument/2006/relationships/image" Target="../media/image227.png"/><Relationship Id="rId21" Type="http://schemas.openxmlformats.org/officeDocument/2006/relationships/image" Target="../media/image245.png"/><Relationship Id="rId34" Type="http://schemas.openxmlformats.org/officeDocument/2006/relationships/image" Target="../media/image258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17" Type="http://schemas.openxmlformats.org/officeDocument/2006/relationships/image" Target="../media/image241.png"/><Relationship Id="rId25" Type="http://schemas.openxmlformats.org/officeDocument/2006/relationships/image" Target="../media/image249.png"/><Relationship Id="rId33" Type="http://schemas.openxmlformats.org/officeDocument/2006/relationships/image" Target="../media/image257.png"/><Relationship Id="rId2" Type="http://schemas.openxmlformats.org/officeDocument/2006/relationships/image" Target="../media/image90.png"/><Relationship Id="rId16" Type="http://schemas.openxmlformats.org/officeDocument/2006/relationships/image" Target="../media/image240.png"/><Relationship Id="rId20" Type="http://schemas.openxmlformats.org/officeDocument/2006/relationships/image" Target="../media/image244.png"/><Relationship Id="rId29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24" Type="http://schemas.openxmlformats.org/officeDocument/2006/relationships/image" Target="../media/image248.png"/><Relationship Id="rId32" Type="http://schemas.openxmlformats.org/officeDocument/2006/relationships/image" Target="../media/image256.png"/><Relationship Id="rId5" Type="http://schemas.openxmlformats.org/officeDocument/2006/relationships/image" Target="../media/image229.png"/><Relationship Id="rId15" Type="http://schemas.openxmlformats.org/officeDocument/2006/relationships/image" Target="../media/image239.png"/><Relationship Id="rId23" Type="http://schemas.openxmlformats.org/officeDocument/2006/relationships/image" Target="../media/image247.png"/><Relationship Id="rId28" Type="http://schemas.openxmlformats.org/officeDocument/2006/relationships/image" Target="../media/image252.png"/><Relationship Id="rId10" Type="http://schemas.openxmlformats.org/officeDocument/2006/relationships/image" Target="../media/image234.png"/><Relationship Id="rId19" Type="http://schemas.openxmlformats.org/officeDocument/2006/relationships/image" Target="../media/image243.png"/><Relationship Id="rId31" Type="http://schemas.openxmlformats.org/officeDocument/2006/relationships/image" Target="../media/image255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Relationship Id="rId22" Type="http://schemas.openxmlformats.org/officeDocument/2006/relationships/image" Target="../media/image246.png"/><Relationship Id="rId27" Type="http://schemas.openxmlformats.org/officeDocument/2006/relationships/image" Target="../media/image251.png"/><Relationship Id="rId30" Type="http://schemas.openxmlformats.org/officeDocument/2006/relationships/image" Target="../media/image254.png"/><Relationship Id="rId35" Type="http://schemas.openxmlformats.org/officeDocument/2006/relationships/image" Target="../media/image2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rcRect r="56421" b="25188"/>
          <a:stretch>
            <a:fillRect/>
          </a:stretch>
        </p:blipFill>
        <p:spPr>
          <a:xfrm rot="5400000">
            <a:off x="1384300" y="6242050"/>
            <a:ext cx="6076950" cy="8845550"/>
          </a:xfrm>
          <a:prstGeom prst="rect">
            <a:avLst/>
          </a:prstGeom>
          <a:effectLst>
            <a:outerShdw blurRad="472914" dist="1091340">
              <a:srgbClr val="FFFFFF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0000"/>
          </a:blip>
          <a:srcRect l="50057" b="3812"/>
          <a:stretch>
            <a:fillRect/>
          </a:stretch>
        </p:blipFill>
        <p:spPr>
          <a:xfrm rot="-5400000">
            <a:off x="7835900" y="-2857500"/>
            <a:ext cx="11010900" cy="22110700"/>
          </a:xfrm>
          <a:prstGeom prst="rect">
            <a:avLst/>
          </a:prstGeom>
          <a:effectLst>
            <a:outerShdw blurRad="881951" dist="1017636" dir="108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4142700" y="11633200"/>
            <a:ext cx="2413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2857500"/>
            <a:ext cx="18681700" cy="194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3385800" y="12077700"/>
            <a:ext cx="10287000" cy="35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19900" y="660400"/>
            <a:ext cx="40386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 rot="-5400000">
            <a:off x="-177800" y="1778000"/>
            <a:ext cx="2095500" cy="381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4495800"/>
            <a:ext cx="14452600" cy="273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2311400" y="7416800"/>
            <a:ext cx="91567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-177800" y="9829800"/>
            <a:ext cx="24561800" cy="389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1041400"/>
            <a:ext cx="16230600" cy="189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0100" y="12979400"/>
            <a:ext cx="16129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4389100" y="1993900"/>
            <a:ext cx="8940800" cy="77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71400" y="3848100"/>
            <a:ext cx="87376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71400" y="5016500"/>
            <a:ext cx="8737600" cy="740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47800" y="4127500"/>
            <a:ext cx="70612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31800" y="6337300"/>
            <a:ext cx="7188200" cy="419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0400" y="5486400"/>
            <a:ext cx="673100" cy="444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2700" y="3848100"/>
            <a:ext cx="7353300" cy="1168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2700" y="5016500"/>
            <a:ext cx="7366000" cy="1320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8800" y="4114800"/>
            <a:ext cx="3556000" cy="60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27500" y="5308600"/>
            <a:ext cx="838200" cy="520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83200" y="5422900"/>
            <a:ext cx="5575300" cy="419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22700" y="7302500"/>
            <a:ext cx="7454900" cy="1168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22700" y="8470900"/>
            <a:ext cx="7454900" cy="3949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37200" y="7569200"/>
            <a:ext cx="4749800" cy="609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79900" y="10274300"/>
            <a:ext cx="7188200" cy="1689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27500" y="8763000"/>
            <a:ext cx="838200" cy="520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83200" y="8661400"/>
            <a:ext cx="5575300" cy="838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865100" y="7150100"/>
            <a:ext cx="71120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29100" y="3962400"/>
            <a:ext cx="1155700" cy="939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79900" y="7416800"/>
            <a:ext cx="1155700" cy="939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865100" y="3962400"/>
            <a:ext cx="1155700" cy="939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877800" y="5372100"/>
            <a:ext cx="838200" cy="520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147800" y="5461000"/>
            <a:ext cx="6388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131800" y="7302500"/>
            <a:ext cx="7188200" cy="419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525500" y="7734300"/>
            <a:ext cx="6642100" cy="4622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859500" y="698500"/>
            <a:ext cx="46990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-177800" y="9829800"/>
            <a:ext cx="24561800" cy="389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1041400"/>
            <a:ext cx="16230600" cy="189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0100" y="12979400"/>
            <a:ext cx="16129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4452600" y="2197100"/>
            <a:ext cx="8813800" cy="35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11500" y="3721100"/>
            <a:ext cx="80518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11500" y="4889500"/>
            <a:ext cx="8051800" cy="676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87900" y="4000500"/>
            <a:ext cx="58293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19500" y="6248400"/>
            <a:ext cx="6819900" cy="83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05200" y="8001000"/>
            <a:ext cx="71120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6400" y="3721100"/>
            <a:ext cx="7454900" cy="1168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13700" y="4889500"/>
            <a:ext cx="7454900" cy="6769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28200" y="3987800"/>
            <a:ext cx="4749800" cy="60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70900" y="6489700"/>
            <a:ext cx="7188200" cy="2108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18500" y="5168900"/>
            <a:ext cx="838200" cy="520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74200" y="5283200"/>
            <a:ext cx="5575300" cy="419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70900" y="3822700"/>
            <a:ext cx="1155700" cy="939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205200" y="3822700"/>
            <a:ext cx="1155700" cy="939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217900" y="5245100"/>
            <a:ext cx="838200" cy="520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487900" y="5334000"/>
            <a:ext cx="6388100" cy="419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97000" y="5346700"/>
            <a:ext cx="673100" cy="444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2000" y="3721100"/>
            <a:ext cx="6985000" cy="1168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2000" y="4889500"/>
            <a:ext cx="6997700" cy="3644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78100" y="3987800"/>
            <a:ext cx="4826000" cy="609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54100" y="5168900"/>
            <a:ext cx="838200" cy="520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222500" y="5080000"/>
            <a:ext cx="5575300" cy="838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55700" y="3822700"/>
            <a:ext cx="1155700" cy="939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689100" y="6286500"/>
            <a:ext cx="5486400" cy="1778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470900" y="8940800"/>
            <a:ext cx="7188200" cy="838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458200" y="10134600"/>
            <a:ext cx="7188200" cy="838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3">
            <a:alphaModFix amt="50000"/>
          </a:blip>
          <a:stretch>
            <a:fillRect/>
          </a:stretch>
        </p:blipFill>
        <p:spPr>
          <a:xfrm>
            <a:off x="16433800" y="8623300"/>
            <a:ext cx="6883400" cy="2413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776700" y="9080500"/>
            <a:ext cx="6210300" cy="1485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81200" y="11049000"/>
            <a:ext cx="6337300" cy="1790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222500" y="11417300"/>
            <a:ext cx="5537200" cy="939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8859500" y="698500"/>
            <a:ext cx="46990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243967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1282700"/>
            <a:ext cx="10845800" cy="189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0100" y="12979400"/>
            <a:ext cx="16129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59500" y="698500"/>
            <a:ext cx="4699000" cy="45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63600" y="4686300"/>
            <a:ext cx="9347200" cy="85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3500" y="4800600"/>
            <a:ext cx="3467100" cy="60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63600" y="6464300"/>
            <a:ext cx="92456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24100" y="5753100"/>
            <a:ext cx="34671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63600" y="7429500"/>
            <a:ext cx="92456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24100" y="6680200"/>
            <a:ext cx="6896100" cy="60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63600" y="8394700"/>
            <a:ext cx="92456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024100" y="7658100"/>
            <a:ext cx="7950200" cy="60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63600" y="9359900"/>
            <a:ext cx="92456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24100" y="8572500"/>
            <a:ext cx="6578600" cy="609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63600" y="10287000"/>
            <a:ext cx="92456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24100" y="9525000"/>
            <a:ext cx="70231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63600" y="11176000"/>
            <a:ext cx="92456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74900" y="10439400"/>
            <a:ext cx="6235700" cy="609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24100" y="11366500"/>
            <a:ext cx="6591300" cy="609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63600" y="12128500"/>
            <a:ext cx="9245600" cy="50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677900" y="5753100"/>
            <a:ext cx="800100" cy="647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677900" y="6692900"/>
            <a:ext cx="800100" cy="647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677900" y="7620000"/>
            <a:ext cx="800100" cy="647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677900" y="8572500"/>
            <a:ext cx="800100" cy="647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677900" y="9512300"/>
            <a:ext cx="800100" cy="647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677900" y="10426700"/>
            <a:ext cx="800100" cy="647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677900" y="11341100"/>
            <a:ext cx="800100" cy="647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6">
            <a:alphaModFix amt="33000"/>
          </a:blip>
          <a:stretch>
            <a:fillRect/>
          </a:stretch>
        </p:blipFill>
        <p:spPr>
          <a:xfrm>
            <a:off x="13563600" y="5511800"/>
            <a:ext cx="9334500" cy="6667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54000" y="4686300"/>
            <a:ext cx="13144500" cy="7391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rcRect r="56384"/>
          <a:stretch>
            <a:fillRect/>
          </a:stretch>
        </p:blipFill>
        <p:spPr>
          <a:xfrm rot="5400000">
            <a:off x="2305050" y="6496050"/>
            <a:ext cx="4902200" cy="9537700"/>
          </a:xfrm>
          <a:prstGeom prst="rect">
            <a:avLst/>
          </a:prstGeom>
          <a:effectLst>
            <a:outerShdw blurRad="381350" dist="880038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43000" y="3873500"/>
            <a:ext cx="939800" cy="254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301200" y="12979400"/>
            <a:ext cx="1701800" cy="457200"/>
          </a:xfrm>
          <a:prstGeom prst="rect">
            <a:avLst/>
          </a:prstGeom>
        </p:spPr>
        <p:txBody>
          <a:bodyPr lIns="0" tIns="30480" rIns="0" bIns="30480" rtlCol="0" anchor="ctr"/>
          <a:lstStyle/>
          <a:p>
            <a:pPr lvl="0" algn="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173460"/>
                </a:solidFill>
                <a:latin typeface="Pretendard SemiBold"/>
                <a:ea typeface="Pretendard SemiBold"/>
                <a:cs typeface="Pretendard SemiBold"/>
              </a:rPr>
              <a:t>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31000" y="711200"/>
            <a:ext cx="4127500" cy="431800"/>
          </a:xfrm>
          <a:prstGeom prst="rect">
            <a:avLst/>
          </a:prstGeom>
        </p:spPr>
        <p:txBody>
          <a:bodyPr lIns="0" tIns="30480" rIns="0" bIns="30480" rtlCol="0" anchor="ctr"/>
          <a:lstStyle/>
          <a:p>
            <a:pPr lvl="0" algn="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173460"/>
                </a:solidFill>
                <a:latin typeface="Pretendard SemiBold"/>
                <a:ea typeface="Pretendard SemiBold"/>
                <a:cs typeface="Pretendard SemiBold"/>
              </a:rPr>
              <a:t>Summary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5900" y="1282700"/>
            <a:ext cx="6794500" cy="1892300"/>
          </a:xfrm>
          <a:prstGeom prst="rect">
            <a:avLst/>
          </a:prstGeom>
        </p:spPr>
        <p:txBody>
          <a:bodyPr lIns="0" tIns="237074" rIns="0" bIns="237074" rtlCol="0" anchor="ctr"/>
          <a:lstStyle/>
          <a:p>
            <a:pPr lvl="0" algn="l">
              <a:lnSpc>
                <a:spcPct val="87149"/>
              </a:lnSpc>
            </a:pPr>
            <a:r>
              <a:rPr lang="ko-KR" altLang="en-US" sz="10667" spc="-200" dirty="0">
                <a:solidFill>
                  <a:srgbClr val="173460"/>
                </a:solidFill>
                <a:latin typeface="Pretendard Bold"/>
                <a:ea typeface="Pretendard Bold"/>
                <a:cs typeface="Pretendard Bold"/>
              </a:rPr>
              <a:t>실행 이미지</a:t>
            </a:r>
            <a:r>
              <a:rPr lang="en-US" sz="10667" b="0" i="0" u="none" strike="noStrike" spc="-200" dirty="0">
                <a:solidFill>
                  <a:srgbClr val="173460"/>
                </a:solidFill>
                <a:latin typeface="Pretendard Bold"/>
                <a:ea typeface="Pretendard Bold"/>
                <a:cs typeface="Pretendard Bold"/>
              </a:rPr>
              <a:t> </a:t>
            </a:r>
          </a:p>
        </p:txBody>
      </p:sp>
      <p:pic>
        <p:nvPicPr>
          <p:cNvPr id="12" name="그림 11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D2E0B1-F7D2-D0AC-2FA0-4FDFB83B86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0" y="3561976"/>
            <a:ext cx="19748500" cy="9930851"/>
          </a:xfrm>
          <a:prstGeom prst="rect">
            <a:avLst/>
          </a:prstGeom>
        </p:spPr>
      </p:pic>
      <p:pic>
        <p:nvPicPr>
          <p:cNvPr id="10" name="그림 9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849E5FF-1447-75CE-C8FB-90A557CD2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4" r="21547"/>
          <a:stretch>
            <a:fillRect/>
          </a:stretch>
        </p:blipFill>
        <p:spPr>
          <a:xfrm>
            <a:off x="19936759" y="8804835"/>
            <a:ext cx="3657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rcRect r="58442"/>
          <a:stretch>
            <a:fillRect/>
          </a:stretch>
        </p:blipFill>
        <p:spPr>
          <a:xfrm rot="5400000">
            <a:off x="2508250" y="6775450"/>
            <a:ext cx="4470400" cy="9537700"/>
          </a:xfrm>
          <a:prstGeom prst="rect">
            <a:avLst/>
          </a:prstGeom>
          <a:effectLst>
            <a:outerShdw blurRad="381350" dist="880038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600" y="254000"/>
            <a:ext cx="15278100" cy="13474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900" y="1536700"/>
            <a:ext cx="7251700" cy="189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90100" y="12992100"/>
            <a:ext cx="1612900" cy="431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13106400" y="2514600"/>
            <a:ext cx="89281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1000" y="1625600"/>
            <a:ext cx="83947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90000"/>
          </a:blip>
          <a:stretch>
            <a:fillRect/>
          </a:stretch>
        </p:blipFill>
        <p:spPr>
          <a:xfrm>
            <a:off x="11671300" y="1663700"/>
            <a:ext cx="1028700" cy="825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84000" y="1701800"/>
            <a:ext cx="990600" cy="71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>
            <a:off x="13106400" y="4445000"/>
            <a:ext cx="8928100" cy="355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93700" y="3556000"/>
            <a:ext cx="8394700" cy="901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>
            <a:alphaModFix amt="90000"/>
          </a:blip>
          <a:stretch>
            <a:fillRect/>
          </a:stretch>
        </p:blipFill>
        <p:spPr>
          <a:xfrm>
            <a:off x="11684000" y="3594100"/>
            <a:ext cx="1028700" cy="82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96700" y="3632200"/>
            <a:ext cx="990600" cy="711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>
            <a:alphaModFix amt="70000"/>
          </a:blip>
          <a:stretch>
            <a:fillRect/>
          </a:stretch>
        </p:blipFill>
        <p:spPr>
          <a:xfrm>
            <a:off x="13119100" y="6388100"/>
            <a:ext cx="8928100" cy="381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106400" y="5511800"/>
            <a:ext cx="8394700" cy="876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>
            <a:alphaModFix amt="90000"/>
          </a:blip>
          <a:stretch>
            <a:fillRect/>
          </a:stretch>
        </p:blipFill>
        <p:spPr>
          <a:xfrm>
            <a:off x="11696700" y="5537200"/>
            <a:ext cx="1028700" cy="825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709400" y="5588000"/>
            <a:ext cx="990600" cy="711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>
            <a:alphaModFix amt="70000"/>
          </a:blip>
          <a:stretch>
            <a:fillRect/>
          </a:stretch>
        </p:blipFill>
        <p:spPr>
          <a:xfrm>
            <a:off x="13106400" y="8318500"/>
            <a:ext cx="8928100" cy="368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093700" y="7454900"/>
            <a:ext cx="8394700" cy="876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>
            <a:alphaModFix amt="90000"/>
          </a:blip>
          <a:stretch>
            <a:fillRect/>
          </a:stretch>
        </p:blipFill>
        <p:spPr>
          <a:xfrm>
            <a:off x="11684000" y="7480300"/>
            <a:ext cx="1028700" cy="825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696700" y="7518400"/>
            <a:ext cx="990600" cy="71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4">
            <a:alphaModFix amt="70000"/>
          </a:blip>
          <a:stretch>
            <a:fillRect/>
          </a:stretch>
        </p:blipFill>
        <p:spPr>
          <a:xfrm>
            <a:off x="13119100" y="10223500"/>
            <a:ext cx="6667500" cy="787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106400" y="9372600"/>
            <a:ext cx="8394700" cy="876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>
            <a:alphaModFix amt="90000"/>
          </a:blip>
          <a:stretch>
            <a:fillRect/>
          </a:stretch>
        </p:blipFill>
        <p:spPr>
          <a:xfrm>
            <a:off x="11696700" y="9398000"/>
            <a:ext cx="1028700" cy="825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709400" y="9448800"/>
            <a:ext cx="990600" cy="711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106400" y="11226800"/>
            <a:ext cx="8394700" cy="825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9">
            <a:alphaModFix amt="90000"/>
          </a:blip>
          <a:stretch>
            <a:fillRect/>
          </a:stretch>
        </p:blipFill>
        <p:spPr>
          <a:xfrm>
            <a:off x="11696700" y="11226800"/>
            <a:ext cx="1028700" cy="825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709400" y="11277600"/>
            <a:ext cx="990600" cy="711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1">
            <a:alphaModFix amt="70000"/>
          </a:blip>
          <a:stretch>
            <a:fillRect/>
          </a:stretch>
        </p:blipFill>
        <p:spPr>
          <a:xfrm>
            <a:off x="4064000" y="13017500"/>
            <a:ext cx="2311400" cy="381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9519900" y="711200"/>
            <a:ext cx="4038600" cy="431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0" y="6858000"/>
            <a:ext cx="6578600" cy="6921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27100" y="9029700"/>
            <a:ext cx="279400" cy="279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85900" y="8407400"/>
            <a:ext cx="279400" cy="279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222500" y="7848600"/>
            <a:ext cx="279400" cy="279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771900" y="8890000"/>
            <a:ext cx="279400" cy="279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457700" y="9029700"/>
            <a:ext cx="279400" cy="2794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730500" y="11874500"/>
            <a:ext cx="279400" cy="2794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451100" y="12928600"/>
            <a:ext cx="279400" cy="2794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-3419999">
            <a:off x="406400" y="9525000"/>
            <a:ext cx="838200" cy="254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60000">
            <a:off x="596900" y="9867900"/>
            <a:ext cx="685800" cy="254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42">
            <a:alphaModFix amt="70000"/>
          </a:blip>
          <a:stretch>
            <a:fillRect/>
          </a:stretch>
        </p:blipFill>
        <p:spPr>
          <a:xfrm>
            <a:off x="1397000" y="9728200"/>
            <a:ext cx="1803400" cy="3429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 rot="-6059999">
            <a:off x="114300" y="7251700"/>
            <a:ext cx="2540000" cy="254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 rot="60000">
            <a:off x="1130300" y="6019800"/>
            <a:ext cx="685800" cy="254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5">
            <a:alphaModFix amt="70000"/>
          </a:blip>
          <a:stretch>
            <a:fillRect/>
          </a:stretch>
        </p:blipFill>
        <p:spPr>
          <a:xfrm>
            <a:off x="1905000" y="5867400"/>
            <a:ext cx="850900" cy="3810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 rot="-3659999">
            <a:off x="2019300" y="7378700"/>
            <a:ext cx="1308100" cy="254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 rot="-59999">
            <a:off x="2971800" y="6819900"/>
            <a:ext cx="635000" cy="254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48">
            <a:alphaModFix amt="70000"/>
          </a:blip>
          <a:stretch>
            <a:fillRect/>
          </a:stretch>
        </p:blipFill>
        <p:spPr>
          <a:xfrm>
            <a:off x="3721100" y="6616700"/>
            <a:ext cx="850900" cy="3937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 rot="-3659999">
            <a:off x="3619500" y="8458200"/>
            <a:ext cx="1308100" cy="254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 rot="-59999">
            <a:off x="4572000" y="7899400"/>
            <a:ext cx="635000" cy="254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 rot="-600000">
            <a:off x="4584700" y="9017000"/>
            <a:ext cx="1600200" cy="254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 rot="60000">
            <a:off x="2882900" y="12014200"/>
            <a:ext cx="2781300" cy="254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 rot="2819999">
            <a:off x="1130300" y="12446000"/>
            <a:ext cx="1676400" cy="254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52">
            <a:alphaModFix amt="70000"/>
          </a:blip>
          <a:stretch>
            <a:fillRect/>
          </a:stretch>
        </p:blipFill>
        <p:spPr>
          <a:xfrm>
            <a:off x="5232400" y="7721600"/>
            <a:ext cx="850900" cy="3810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53">
            <a:alphaModFix amt="70000"/>
          </a:blip>
          <a:stretch>
            <a:fillRect/>
          </a:stretch>
        </p:blipFill>
        <p:spPr>
          <a:xfrm>
            <a:off x="6261100" y="8661400"/>
            <a:ext cx="850900" cy="3810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54">
            <a:alphaModFix amt="70000"/>
          </a:blip>
          <a:stretch>
            <a:fillRect/>
          </a:stretch>
        </p:blipFill>
        <p:spPr>
          <a:xfrm>
            <a:off x="5727700" y="11823700"/>
            <a:ext cx="850900" cy="3810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55">
            <a:alphaModFix amt="70000"/>
          </a:blip>
          <a:stretch>
            <a:fillRect/>
          </a:stretch>
        </p:blipFill>
        <p:spPr>
          <a:xfrm>
            <a:off x="977900" y="11430000"/>
            <a:ext cx="850900" cy="3810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56">
            <a:alphaModFix amt="70000"/>
          </a:blip>
          <a:stretch>
            <a:fillRect/>
          </a:stretch>
        </p:blipFill>
        <p:spPr>
          <a:xfrm>
            <a:off x="13119100" y="12217400"/>
            <a:ext cx="6667500" cy="368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rcRect r="56497"/>
          <a:stretch>
            <a:fillRect/>
          </a:stretch>
        </p:blipFill>
        <p:spPr>
          <a:xfrm rot="5400000">
            <a:off x="2311400" y="6489700"/>
            <a:ext cx="4889500" cy="9537700"/>
          </a:xfrm>
          <a:prstGeom prst="rect">
            <a:avLst/>
          </a:prstGeom>
          <a:effectLst>
            <a:outerShdw blurRad="381350" dist="880038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3543300"/>
            <a:ext cx="21424900" cy="889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43000" y="3873500"/>
            <a:ext cx="9398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90100" y="12966700"/>
            <a:ext cx="1612900" cy="46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400" y="5638800"/>
            <a:ext cx="192278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7800" y="4254500"/>
            <a:ext cx="14782800" cy="88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19900" y="698500"/>
            <a:ext cx="4038600" cy="45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5900" y="1282700"/>
            <a:ext cx="10680700" cy="189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7000" y="10121900"/>
            <a:ext cx="40005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2400" y="9131300"/>
            <a:ext cx="927100" cy="711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>
            <a:alphaModFix amt="70000"/>
          </a:blip>
          <a:stretch>
            <a:fillRect/>
          </a:stretch>
        </p:blipFill>
        <p:spPr>
          <a:xfrm>
            <a:off x="14097000" y="2425700"/>
            <a:ext cx="8813800" cy="355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35300" y="6553200"/>
            <a:ext cx="3060700" cy="139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547600" y="10121900"/>
            <a:ext cx="4749800" cy="977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28600" y="8648700"/>
            <a:ext cx="4165600" cy="1346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03300" y="6819900"/>
            <a:ext cx="2184400" cy="1231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85000" y="10121900"/>
            <a:ext cx="5092700" cy="146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26300" y="9042400"/>
            <a:ext cx="4279900" cy="762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45400" y="6642100"/>
            <a:ext cx="3695700" cy="1574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503900" y="6642100"/>
            <a:ext cx="2413000" cy="1562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767300" y="9194800"/>
            <a:ext cx="1765300" cy="71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767300" y="10121900"/>
            <a:ext cx="51562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rcRect r="50000"/>
          <a:stretch>
            <a:fillRect/>
          </a:stretch>
        </p:blipFill>
        <p:spPr>
          <a:xfrm rot="5400000">
            <a:off x="1749425" y="6137275"/>
            <a:ext cx="5619750" cy="9537700"/>
          </a:xfrm>
          <a:prstGeom prst="rect">
            <a:avLst/>
          </a:prstGeom>
          <a:effectLst>
            <a:outerShdw blurRad="381350" dist="880038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3543300"/>
            <a:ext cx="21424900" cy="889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900" y="3937000"/>
            <a:ext cx="7124700" cy="4508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7000"/>
          </a:blip>
          <a:stretch>
            <a:fillRect/>
          </a:stretch>
        </p:blipFill>
        <p:spPr>
          <a:xfrm>
            <a:off x="10426700" y="10121900"/>
            <a:ext cx="5486400" cy="182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43000" y="3873500"/>
            <a:ext cx="9398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90100" y="12979400"/>
            <a:ext cx="1612900" cy="457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19900" y="698500"/>
            <a:ext cx="4038600" cy="45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18000"/>
          </a:blip>
          <a:stretch>
            <a:fillRect/>
          </a:stretch>
        </p:blipFill>
        <p:spPr>
          <a:xfrm>
            <a:off x="2311400" y="4330700"/>
            <a:ext cx="19583400" cy="256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>
            <a:off x="14097000" y="2425700"/>
            <a:ext cx="8813800" cy="355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5900" y="1282700"/>
            <a:ext cx="10782300" cy="189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4572000"/>
            <a:ext cx="2057400" cy="2057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34200" y="5118100"/>
            <a:ext cx="660400" cy="850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34100" y="6845300"/>
            <a:ext cx="2374900" cy="6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13500" y="6921500"/>
            <a:ext cx="1905000" cy="584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4584700"/>
            <a:ext cx="2057400" cy="2057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19400" y="6858000"/>
            <a:ext cx="2374900" cy="63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06800" y="6883400"/>
            <a:ext cx="1905000" cy="584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169900" y="4584700"/>
            <a:ext cx="2057400" cy="2057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426700" y="9766300"/>
            <a:ext cx="2946400" cy="787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42900" y="6858000"/>
            <a:ext cx="2374900" cy="63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877800" y="6921500"/>
            <a:ext cx="2641600" cy="1104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53600" y="4584700"/>
            <a:ext cx="2057400" cy="2057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39300" y="6858000"/>
            <a:ext cx="2374900" cy="63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18700" y="6921500"/>
            <a:ext cx="1905000" cy="584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573500" y="4572000"/>
            <a:ext cx="2057400" cy="2057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459200" y="6845300"/>
            <a:ext cx="2374900" cy="63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43400" y="6858000"/>
            <a:ext cx="1905000" cy="584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50000" y="8445500"/>
            <a:ext cx="2057400" cy="2057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5700" y="10718800"/>
            <a:ext cx="2374900" cy="63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13500" y="10756900"/>
            <a:ext cx="1905000" cy="1104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496300" y="5435600"/>
            <a:ext cx="1143000" cy="152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496300" y="5626100"/>
            <a:ext cx="1143000" cy="152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16275367">
            <a:off x="7023100" y="7848600"/>
            <a:ext cx="609600" cy="152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16275367">
            <a:off x="7200900" y="7861300"/>
            <a:ext cx="609600" cy="152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59999">
            <a:off x="19977100" y="2552700"/>
            <a:ext cx="673100" cy="88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591800" y="9855200"/>
            <a:ext cx="2717800" cy="584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833100" y="10731500"/>
            <a:ext cx="4660900" cy="965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6">
            <a:alphaModFix amt="47000"/>
          </a:blip>
          <a:stretch>
            <a:fillRect/>
          </a:stretch>
        </p:blipFill>
        <p:spPr>
          <a:xfrm>
            <a:off x="16268700" y="8445500"/>
            <a:ext cx="5753100" cy="34925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6306800" y="8051800"/>
            <a:ext cx="2946400" cy="7874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6929100" y="8178800"/>
            <a:ext cx="1612900" cy="546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6598900" y="9182100"/>
            <a:ext cx="5295900" cy="25019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4287500" y="9309100"/>
            <a:ext cx="1981200" cy="927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606800" y="5245100"/>
            <a:ext cx="723900" cy="7239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452100" y="5245100"/>
            <a:ext cx="736600" cy="7366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3792200" y="5207000"/>
            <a:ext cx="800100" cy="8001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7246600" y="5168900"/>
            <a:ext cx="876300" cy="8763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997700" y="9093200"/>
            <a:ext cx="7747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406400"/>
            <a:ext cx="8382000" cy="231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0100" y="12979400"/>
            <a:ext cx="1612900" cy="45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9500" y="698500"/>
            <a:ext cx="46990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771900"/>
            <a:ext cx="6184900" cy="269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>
            <a:off x="838200" y="3467100"/>
            <a:ext cx="9144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900" y="3505200"/>
            <a:ext cx="889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8900" y="4394200"/>
            <a:ext cx="57531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3500" y="5334000"/>
            <a:ext cx="50673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8318500"/>
            <a:ext cx="6184900" cy="3009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90000"/>
          </a:blip>
          <a:stretch>
            <a:fillRect/>
          </a:stretch>
        </p:blipFill>
        <p:spPr>
          <a:xfrm>
            <a:off x="838200" y="7962900"/>
            <a:ext cx="9144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00" y="8001000"/>
            <a:ext cx="889000" cy="63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8900" y="8902700"/>
            <a:ext cx="5753100" cy="57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3500" y="10058400"/>
            <a:ext cx="5067300" cy="1231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310100" y="4445000"/>
            <a:ext cx="5943600" cy="2590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900400" y="5575300"/>
            <a:ext cx="67564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90000"/>
          </a:blip>
          <a:stretch>
            <a:fillRect/>
          </a:stretch>
        </p:blipFill>
        <p:spPr>
          <a:xfrm>
            <a:off x="17284700" y="4076700"/>
            <a:ext cx="889000" cy="711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284700" y="4114800"/>
            <a:ext cx="863600" cy="609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805400" y="5003800"/>
            <a:ext cx="4889500" cy="54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741900" y="6172200"/>
            <a:ext cx="4876800" cy="406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310100" y="8699500"/>
            <a:ext cx="5943600" cy="2882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900400" y="9829800"/>
            <a:ext cx="6756400" cy="177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05800" y="2514600"/>
            <a:ext cx="8128000" cy="10490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>
            <a:alphaModFix amt="90000"/>
          </a:blip>
          <a:stretch>
            <a:fillRect/>
          </a:stretch>
        </p:blipFill>
        <p:spPr>
          <a:xfrm>
            <a:off x="17284700" y="8343900"/>
            <a:ext cx="889000" cy="711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284700" y="8382000"/>
            <a:ext cx="863600" cy="609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805400" y="9258300"/>
            <a:ext cx="4889500" cy="54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602200" y="10058400"/>
            <a:ext cx="5651500" cy="1168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432800" y="3708400"/>
            <a:ext cx="4622800" cy="457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432800" y="5105400"/>
            <a:ext cx="5321300" cy="3784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432800" y="4203700"/>
            <a:ext cx="5346700" cy="901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432800" y="8890000"/>
            <a:ext cx="5321300" cy="1041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-2386321">
            <a:off x="6807200" y="4521200"/>
            <a:ext cx="1841500" cy="25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409700" y="5105400"/>
            <a:ext cx="56007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409700" y="9677400"/>
            <a:ext cx="5600700" cy="25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-3300000">
            <a:off x="6464300" y="8636000"/>
            <a:ext cx="2552700" cy="25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1199999">
            <a:off x="13703300" y="5130800"/>
            <a:ext cx="2882900" cy="25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1919999">
            <a:off x="13487400" y="9055100"/>
            <a:ext cx="32512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406400"/>
            <a:ext cx="8382000" cy="231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0100" y="12941300"/>
            <a:ext cx="16129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9500" y="698500"/>
            <a:ext cx="46990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86300" y="3225800"/>
            <a:ext cx="5943600" cy="259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76600" y="4356100"/>
            <a:ext cx="6756400" cy="17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90000"/>
          </a:blip>
          <a:stretch>
            <a:fillRect/>
          </a:stretch>
        </p:blipFill>
        <p:spPr>
          <a:xfrm>
            <a:off x="17360900" y="2857500"/>
            <a:ext cx="889000" cy="711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73600" y="2895600"/>
            <a:ext cx="8636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94300" y="3784600"/>
            <a:ext cx="4889500" cy="54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18100" y="4762500"/>
            <a:ext cx="4876800" cy="787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386300" y="9131300"/>
            <a:ext cx="5943600" cy="2882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76600" y="10274300"/>
            <a:ext cx="6756400" cy="177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>
            <a:alphaModFix amt="90000"/>
          </a:blip>
          <a:stretch>
            <a:fillRect/>
          </a:stretch>
        </p:blipFill>
        <p:spPr>
          <a:xfrm>
            <a:off x="17360900" y="8775700"/>
            <a:ext cx="889000" cy="711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73600" y="8813800"/>
            <a:ext cx="863600" cy="609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894300" y="9702800"/>
            <a:ext cx="4889500" cy="54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9000" y="2857500"/>
            <a:ext cx="15100300" cy="9474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678400" y="10871200"/>
            <a:ext cx="5651500" cy="406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1400" y="3835400"/>
            <a:ext cx="9652000" cy="205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21400" y="6172200"/>
            <a:ext cx="9652000" cy="584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rcRect r="56384"/>
          <a:stretch>
            <a:fillRect/>
          </a:stretch>
        </p:blipFill>
        <p:spPr>
          <a:xfrm rot="5400000">
            <a:off x="2305050" y="6496050"/>
            <a:ext cx="4902200" cy="9537700"/>
          </a:xfrm>
          <a:prstGeom prst="rect">
            <a:avLst/>
          </a:prstGeom>
          <a:effectLst>
            <a:outerShdw blurRad="381350" dist="880038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3543300"/>
            <a:ext cx="21424900" cy="889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43000" y="3873500"/>
            <a:ext cx="9398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90100" y="12979400"/>
            <a:ext cx="1612900" cy="45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400" y="5638800"/>
            <a:ext cx="192278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7800" y="4279900"/>
            <a:ext cx="16116300" cy="82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900" y="1282700"/>
            <a:ext cx="8915400" cy="189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9400" y="8636000"/>
            <a:ext cx="48514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9400" y="6324600"/>
            <a:ext cx="1460500" cy="1181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9400" y="7404100"/>
            <a:ext cx="4279900" cy="74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90100" y="11137900"/>
            <a:ext cx="5016500" cy="45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17100" y="6337300"/>
            <a:ext cx="1460500" cy="118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17100" y="7404100"/>
            <a:ext cx="4279900" cy="749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675100" y="10160000"/>
            <a:ext cx="5930900" cy="977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814800" y="6350000"/>
            <a:ext cx="1460500" cy="1181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814800" y="7429500"/>
            <a:ext cx="4279900" cy="749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018000" y="698500"/>
            <a:ext cx="6553200" cy="457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90100" y="8496300"/>
            <a:ext cx="5486400" cy="2514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675100" y="8496300"/>
            <a:ext cx="57150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0" y="279400"/>
            <a:ext cx="15367000" cy="1347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0100" y="12979400"/>
            <a:ext cx="1612900" cy="45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8000" y="698500"/>
            <a:ext cx="6553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0" y="825500"/>
            <a:ext cx="8293100" cy="121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545573">
            <a:off x="9423400" y="4864100"/>
            <a:ext cx="39497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4800" y="7632700"/>
            <a:ext cx="2984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546823">
            <a:off x="9410700" y="10439400"/>
            <a:ext cx="40005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15900" y="2806700"/>
            <a:ext cx="10464800" cy="289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2280900" y="3467100"/>
            <a:ext cx="14224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63600" y="4013200"/>
            <a:ext cx="8470900" cy="139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49300" y="3060700"/>
            <a:ext cx="4940300" cy="901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15900" y="6248400"/>
            <a:ext cx="10464800" cy="2895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2280900" y="6858000"/>
            <a:ext cx="1422400" cy="139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25500" y="7429500"/>
            <a:ext cx="9715500" cy="1384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49300" y="6527800"/>
            <a:ext cx="4940300" cy="90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15900" y="9677400"/>
            <a:ext cx="10464800" cy="289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2280900" y="10325100"/>
            <a:ext cx="1422400" cy="139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161500" y="6413500"/>
            <a:ext cx="1028700" cy="1028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174200" y="9842500"/>
            <a:ext cx="1054100" cy="1054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212300" y="2959100"/>
            <a:ext cx="977900" cy="977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563600" y="10896600"/>
            <a:ext cx="9144000" cy="1384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449300" y="9994900"/>
            <a:ext cx="4940300" cy="901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29300" y="4902200"/>
            <a:ext cx="5575300" cy="5575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35700" y="5283200"/>
            <a:ext cx="4762500" cy="4762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54800" y="7404100"/>
            <a:ext cx="4076700" cy="1143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89700" y="6743700"/>
            <a:ext cx="4254500" cy="469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8">
            <a:alphaModFix amt="70000"/>
          </a:blip>
          <a:stretch>
            <a:fillRect/>
          </a:stretch>
        </p:blipFill>
        <p:spPr>
          <a:xfrm>
            <a:off x="635000" y="10922000"/>
            <a:ext cx="8039100" cy="2006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1920000">
            <a:off x="3873500" y="5156200"/>
            <a:ext cx="31623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52500" y="2209800"/>
            <a:ext cx="6807200" cy="2463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406400" y="2768600"/>
            <a:ext cx="1206500" cy="127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98600" y="3632200"/>
            <a:ext cx="7200900" cy="406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409700" y="2463800"/>
            <a:ext cx="36703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-177800" y="9829800"/>
            <a:ext cx="24561800" cy="389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1041400"/>
            <a:ext cx="14224000" cy="189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0100" y="12979400"/>
            <a:ext cx="16129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59500" y="698500"/>
            <a:ext cx="4699000" cy="45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13995400" y="2070100"/>
            <a:ext cx="8940800" cy="35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56000" y="3721100"/>
            <a:ext cx="7810500" cy="116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43300" y="4889500"/>
            <a:ext cx="7810500" cy="789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16903700" y="8966200"/>
            <a:ext cx="6578600" cy="2146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67200" y="4013200"/>
            <a:ext cx="7061200" cy="609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62400" y="5676900"/>
            <a:ext cx="7188200" cy="41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018000" y="9334500"/>
            <a:ext cx="6210300" cy="148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1900" y="5346700"/>
            <a:ext cx="673100" cy="44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4200" y="3721100"/>
            <a:ext cx="7810500" cy="116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00" y="4889500"/>
            <a:ext cx="7810500" cy="7899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736600" y="6286500"/>
            <a:ext cx="7353300" cy="3416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5400" y="4013200"/>
            <a:ext cx="70866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9000" y="5168900"/>
            <a:ext cx="838200" cy="520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44700" y="5080000"/>
            <a:ext cx="5575300" cy="838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44700" y="10045700"/>
            <a:ext cx="5016500" cy="2374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97900" y="3721100"/>
            <a:ext cx="7454900" cy="1168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585200" y="4889500"/>
            <a:ext cx="7454900" cy="7899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4">
            <a:alphaModFix amt="50000"/>
          </a:blip>
          <a:stretch>
            <a:fillRect/>
          </a:stretch>
        </p:blipFill>
        <p:spPr>
          <a:xfrm>
            <a:off x="9042400" y="8788400"/>
            <a:ext cx="6578600" cy="2260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09100" y="4013200"/>
            <a:ext cx="4749800" cy="609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042400" y="6400800"/>
            <a:ext cx="7188200" cy="1689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3400" y="9105900"/>
            <a:ext cx="6210300" cy="1854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90000" y="5168900"/>
            <a:ext cx="838200" cy="520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058400" y="5080000"/>
            <a:ext cx="5575300" cy="838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6637000" y="8623300"/>
            <a:ext cx="7112000" cy="12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19200" y="6578600"/>
            <a:ext cx="6235700" cy="3340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6713200" y="5130800"/>
            <a:ext cx="876300" cy="520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6713200" y="6197600"/>
            <a:ext cx="876300" cy="520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7754600" y="7823200"/>
            <a:ext cx="35687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662400" y="6769100"/>
            <a:ext cx="7188200" cy="838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6713200" y="7785100"/>
            <a:ext cx="876300" cy="520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</Words>
  <Application>Microsoft Office PowerPoint</Application>
  <PresentationFormat>사용자 지정</PresentationFormat>
  <Paragraphs>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Pretendard Bold</vt:lpstr>
      <vt:lpstr>Calibri</vt:lpstr>
      <vt:lpstr>Arial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윤 혜주</cp:lastModifiedBy>
  <cp:revision>6</cp:revision>
  <dcterms:created xsi:type="dcterms:W3CDTF">2006-08-16T00:00:00Z</dcterms:created>
  <dcterms:modified xsi:type="dcterms:W3CDTF">2026-01-28T13:22:15Z</dcterms:modified>
</cp:coreProperties>
</file>